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7" r:id="rId7"/>
    <p:sldId id="261" r:id="rId8"/>
    <p:sldId id="259" r:id="rId9"/>
    <p:sldId id="264" r:id="rId10"/>
    <p:sldId id="275" r:id="rId11"/>
    <p:sldId id="263" r:id="rId12"/>
    <p:sldId id="269" r:id="rId13"/>
    <p:sldId id="268" r:id="rId14"/>
    <p:sldId id="265" r:id="rId15"/>
    <p:sldId id="266" r:id="rId16"/>
    <p:sldId id="278" r:id="rId17"/>
    <p:sldId id="270" r:id="rId18"/>
    <p:sldId id="272" r:id="rId19"/>
    <p:sldId id="274" r:id="rId20"/>
    <p:sldId id="273" r:id="rId21"/>
    <p:sldId id="276" r:id="rId22"/>
    <p:sldId id="277" r:id="rId23"/>
    <p:sldId id="27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3180836"/>
            <a:ext cx="8361229" cy="2098226"/>
          </a:xfrm>
        </p:spPr>
        <p:txBody>
          <a:bodyPr/>
          <a:lstStyle/>
          <a:p>
            <a: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  <a:t>Kindergarten </a:t>
            </a:r>
            <a:b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</a:br>
            <a: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  <a:t>Rote Words</a:t>
            </a:r>
            <a:b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</a:br>
            <a:endParaRPr lang="en-US" dirty="0">
              <a:latin typeface="KB3AlphaBasicTall" panose="02000603000000000000" pitchFamily="2" charset="0"/>
              <a:ea typeface="KB3AlphaBasicTal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2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2502" y="659748"/>
            <a:ext cx="8959505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6791" y="701311"/>
            <a:ext cx="3041217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2069" y="555839"/>
            <a:ext cx="8103500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8973" y="1013039"/>
            <a:ext cx="5157182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9731" y="826003"/>
            <a:ext cx="7298794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5659" y="680530"/>
            <a:ext cx="4442243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7029" y="742875"/>
            <a:ext cx="9813905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402" y="805220"/>
            <a:ext cx="8794395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3711" y="431148"/>
            <a:ext cx="6563015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0725" y="742875"/>
            <a:ext cx="9050876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4947" y="846785"/>
            <a:ext cx="3942106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188" y="763657"/>
            <a:ext cx="11331949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3511" y="348021"/>
            <a:ext cx="8755923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9165" y="805221"/>
            <a:ext cx="7553671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said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9182" y="867566"/>
            <a:ext cx="9321783" cy="5316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sz="96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17080" y="669897"/>
            <a:ext cx="5876930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endParaRPr lang="en-US" sz="33000" dirty="0"/>
          </a:p>
        </p:txBody>
      </p:sp>
    </p:spTree>
    <p:extLst>
      <p:ext uri="{BB962C8B-B14F-4D97-AF65-F5344CB8AC3E}">
        <p14:creationId xmlns:p14="http://schemas.microsoft.com/office/powerpoint/2010/main" val="37799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3368" y="535057"/>
            <a:ext cx="2483372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5044" y="659748"/>
            <a:ext cx="6420348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370" y="722093"/>
            <a:ext cx="6558207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5217" y="867566"/>
            <a:ext cx="4081567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9365" y="701312"/>
            <a:ext cx="6931706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1343" y="327239"/>
            <a:ext cx="6800260" cy="530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</TotalTime>
  <Words>23</Words>
  <Application>Microsoft Macintosh PowerPoint</Application>
  <PresentationFormat>Widescreen</PresentationFormat>
  <Paragraphs>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Franklin Gothic Book</vt:lpstr>
      <vt:lpstr>KB3AlphaBasicTall</vt:lpstr>
      <vt:lpstr>Times New Roman</vt:lpstr>
      <vt:lpstr>Crop</vt:lpstr>
      <vt:lpstr>Kindergarten  Rote Words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 Rote Words </dc:title>
  <dc:creator>Windows User</dc:creator>
  <cp:lastModifiedBy>Matthew Kinsley</cp:lastModifiedBy>
  <cp:revision>2</cp:revision>
  <dcterms:created xsi:type="dcterms:W3CDTF">2019-10-25T18:24:49Z</dcterms:created>
  <dcterms:modified xsi:type="dcterms:W3CDTF">2020-03-17T00:07:50Z</dcterms:modified>
</cp:coreProperties>
</file>