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7" r:id="rId7"/>
    <p:sldId id="261" r:id="rId8"/>
    <p:sldId id="259" r:id="rId9"/>
    <p:sldId id="264" r:id="rId10"/>
    <p:sldId id="275" r:id="rId11"/>
    <p:sldId id="263" r:id="rId12"/>
    <p:sldId id="269" r:id="rId13"/>
    <p:sldId id="268" r:id="rId14"/>
    <p:sldId id="265" r:id="rId15"/>
    <p:sldId id="266" r:id="rId16"/>
    <p:sldId id="278" r:id="rId17"/>
    <p:sldId id="270" r:id="rId18"/>
    <p:sldId id="272" r:id="rId19"/>
    <p:sldId id="274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E256E-14A8-415E-86C6-B5D000C73C2F}" v="270" dt="2020-03-31T19:01:59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4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3180836"/>
            <a:ext cx="8361229" cy="2098226"/>
          </a:xfrm>
        </p:spPr>
        <p:txBody>
          <a:bodyPr/>
          <a:lstStyle/>
          <a:p>
            <a:r>
              <a:rPr lang="en-US" dirty="0">
                <a:latin typeface="KB3AlphaBasicTall"/>
                <a:ea typeface="KB3AlphaBasicTall" panose="02000603000000000000" pitchFamily="2" charset="0"/>
              </a:rPr>
              <a:t>2nd Grade</a:t>
            </a:r>
            <a:b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</a:br>
            <a:r>
              <a:rPr lang="en-US" dirty="0">
                <a:latin typeface="KB3AlphaBasicTall"/>
                <a:ea typeface="KB3AlphaBasicTall" panose="02000603000000000000" pitchFamily="2" charset="0"/>
              </a:rPr>
              <a:t>Rote Words</a:t>
            </a:r>
            <a:br>
              <a:rPr lang="en-US" dirty="0">
                <a:latin typeface="KB3AlphaBasicTall" panose="02000603000000000000" pitchFamily="2" charset="0"/>
                <a:ea typeface="KB3AlphaBasicTall" panose="02000603000000000000" pitchFamily="2" charset="0"/>
              </a:rPr>
            </a:br>
            <a:endParaRPr lang="en-US" dirty="0">
              <a:latin typeface="KB3AlphaBasicTall" panose="02000603000000000000" pitchFamily="2" charset="0"/>
              <a:ea typeface="KB3AlphaBasicTall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028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0985" y="659748"/>
            <a:ext cx="7162538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ea typeface="Calibri" panose="020F0502020204030204" pitchFamily="34" charset="0"/>
                <a:cs typeface="Times New Roman"/>
              </a:rPr>
              <a:t>too</a:t>
            </a:r>
            <a:endParaRPr lang="en-US" sz="330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76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419" y="701311"/>
            <a:ext cx="7923964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cs typeface="Times New Roman"/>
              </a:rPr>
              <a:t>any</a:t>
            </a: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5201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4229" y="555839"/>
            <a:ext cx="7079182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cs typeface="Times New Roman"/>
              </a:rPr>
              <a:t>put</a:t>
            </a: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6892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2605" y="1013039"/>
            <a:ext cx="10249922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ea typeface="Calibri" panose="020F0502020204030204" pitchFamily="34" charset="0"/>
                <a:cs typeface="Times New Roman"/>
              </a:rPr>
              <a:t>does</a:t>
            </a:r>
            <a:endParaRPr lang="en-US" sz="330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55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9161" y="826003"/>
            <a:ext cx="4919937" cy="155093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ea typeface="Calibri" panose="020F0502020204030204" pitchFamily="34" charset="0"/>
                <a:cs typeface="Times New Roman"/>
              </a:rPr>
              <a:t>another</a:t>
            </a:r>
            <a:endParaRPr lang="en-US" sz="96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619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3696" y="680530"/>
            <a:ext cx="6428399" cy="16029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ea typeface="Calibri" panose="020F0502020204030204" pitchFamily="34" charset="0"/>
                <a:cs typeface="Times New Roman"/>
              </a:rPr>
              <a:t>because</a:t>
            </a:r>
            <a:endParaRPr lang="en-US" sz="96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13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3362" y="742875"/>
            <a:ext cx="12021241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ea typeface="Calibri" panose="020F0502020204030204" pitchFamily="34" charset="0"/>
                <a:cs typeface="Times New Roman"/>
              </a:rPr>
              <a:t>move</a:t>
            </a:r>
            <a:endParaRPr lang="en-US" sz="330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85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831" y="805220"/>
            <a:ext cx="8337540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ea typeface="Calibri" panose="020F0502020204030204" pitchFamily="34" charset="0"/>
                <a:cs typeface="Times New Roman"/>
              </a:rPr>
              <a:t>also</a:t>
            </a:r>
            <a:endParaRPr lang="en-US" sz="330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426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6568" y="431148"/>
            <a:ext cx="8637301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ea typeface="Calibri" panose="020F0502020204030204" pitchFamily="34" charset="0"/>
                <a:cs typeface="Times New Roman"/>
              </a:rPr>
              <a:t>kind</a:t>
            </a:r>
            <a:endParaRPr lang="en-US" sz="33000" dirty="0">
              <a:effectLst/>
              <a:latin typeface="Century Gothic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3399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4279" y="742875"/>
            <a:ext cx="4403770" cy="155093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ea typeface="Calibri" panose="020F0502020204030204" pitchFamily="34" charset="0"/>
                <a:cs typeface="Times New Roman"/>
              </a:rPr>
              <a:t>picture</a:t>
            </a:r>
            <a:endParaRPr lang="en-US" sz="9600" dirty="0">
              <a:effectLst/>
              <a:latin typeface="Century Gothic"/>
              <a:ea typeface="Calibri" panose="020F050202020403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725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9336" y="846785"/>
            <a:ext cx="8653331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ea typeface="Calibri" panose="020F0502020204030204" pitchFamily="34" charset="0"/>
                <a:cs typeface="Times New Roman"/>
              </a:rPr>
              <a:t>only</a:t>
            </a:r>
            <a:endParaRPr lang="en-US" sz="330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44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062" y="627856"/>
            <a:ext cx="12240851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cs typeface="Times New Roman"/>
              </a:rPr>
              <a:t>again</a:t>
            </a:r>
            <a:endParaRPr lang="en-US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53387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0166" y="742875"/>
            <a:ext cx="4951997" cy="155093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cs typeface="Times New Roman"/>
              </a:rPr>
              <a:t>change</a:t>
            </a:r>
            <a:endParaRPr lang="en-US" sz="96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10771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209" y="742875"/>
            <a:ext cx="4265911" cy="155914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cs typeface="Times New Roman"/>
              </a:rPr>
              <a:t>animal</a:t>
            </a:r>
            <a:endParaRPr lang="en-US" sz="9600" dirty="0">
              <a:latin typeface="Franklin Gothic Book" panose="020B0503020102020204"/>
            </a:endParaRPr>
          </a:p>
        </p:txBody>
      </p:sp>
    </p:spTree>
    <p:extLst>
      <p:ext uri="{BB962C8B-B14F-4D97-AF65-F5344CB8AC3E}">
        <p14:creationId xmlns:p14="http://schemas.microsoft.com/office/powerpoint/2010/main" val="823728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5007" y="742875"/>
            <a:ext cx="4482316" cy="155093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cs typeface="Times New Roman"/>
              </a:rPr>
              <a:t>mother</a:t>
            </a:r>
            <a:endParaRPr lang="en-US" sz="96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01239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2639" y="742875"/>
            <a:ext cx="4447051" cy="155093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cs typeface="Times New Roman"/>
              </a:rPr>
              <a:t>answer</a:t>
            </a:r>
            <a:endParaRPr lang="en-US" sz="96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56771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2543" y="742875"/>
            <a:ext cx="10527242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cs typeface="Times New Roman"/>
              </a:rPr>
              <a:t>learn</a:t>
            </a: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87069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7403" y="742875"/>
            <a:ext cx="4057521" cy="155093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cs typeface="Times New Roman"/>
              </a:rPr>
              <a:t>should</a:t>
            </a:r>
            <a:endParaRPr lang="en-US" sz="96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49110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239" y="742875"/>
            <a:ext cx="11493852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cs typeface="Times New Roman"/>
              </a:rPr>
              <a:t>world</a:t>
            </a: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2029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6291" y="800525"/>
            <a:ext cx="8348760" cy="5170646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sz="33000" dirty="0">
                <a:latin typeface="Century Gothic"/>
                <a:cs typeface="Times New Roman"/>
              </a:rPr>
              <a:t>little</a:t>
            </a:r>
            <a:endParaRPr lang="en-US" sz="33000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7991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024" y="535057"/>
            <a:ext cx="11178060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cs typeface="Times New Roman"/>
              </a:rPr>
              <a:t>know</a:t>
            </a: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58446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7452" y="659748"/>
            <a:ext cx="8975534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ea typeface="Calibri" panose="020F0502020204030204" pitchFamily="34" charset="0"/>
                <a:cs typeface="Times New Roman"/>
              </a:rPr>
              <a:t>give</a:t>
            </a:r>
            <a:endParaRPr lang="en-US" sz="330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41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9944" y="722093"/>
            <a:ext cx="10003059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ea typeface="Calibri" panose="020F0502020204030204" pitchFamily="34" charset="0"/>
                <a:cs typeface="Times New Roman"/>
              </a:rPr>
              <a:t>most</a:t>
            </a:r>
            <a:endParaRPr lang="en-US" sz="330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1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5179" y="867566"/>
            <a:ext cx="8821647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cs typeface="Times New Roman"/>
              </a:rPr>
              <a:t>very</a:t>
            </a:r>
            <a:endParaRPr lang="en-US" dirty="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0146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53170" y="701312"/>
            <a:ext cx="13056779" cy="5106334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3000" dirty="0">
                <a:latin typeface="Century Gothic"/>
                <a:cs typeface="Times New Roman"/>
              </a:rPr>
              <a:t>where</a:t>
            </a:r>
            <a:endParaRPr lang="en-US" sz="33000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4216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3566" y="327239"/>
            <a:ext cx="4855816" cy="1550937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9600" dirty="0">
                <a:latin typeface="Century Gothic"/>
                <a:ea typeface="Calibri" panose="020F0502020204030204" pitchFamily="34" charset="0"/>
                <a:cs typeface="Times New Roman"/>
              </a:rPr>
              <a:t>through</a:t>
            </a:r>
            <a:endParaRPr lang="en-US" sz="9600" dirty="0">
              <a:effectLst/>
              <a:latin typeface="Century Gothic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909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24</TotalTime>
  <Words>22</Words>
  <Application>Microsoft Office PowerPoint</Application>
  <PresentationFormat>Widescreen</PresentationFormat>
  <Paragraphs>19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Crop</vt:lpstr>
      <vt:lpstr>2nd Grade Rote Words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 Rote Words </dc:title>
  <dc:creator>Windows User</dc:creator>
  <cp:lastModifiedBy>Matthew Kinsley</cp:lastModifiedBy>
  <cp:revision>117</cp:revision>
  <dcterms:created xsi:type="dcterms:W3CDTF">2019-10-25T18:24:49Z</dcterms:created>
  <dcterms:modified xsi:type="dcterms:W3CDTF">2020-03-31T19:02:28Z</dcterms:modified>
</cp:coreProperties>
</file>